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"/>
  </p:notesMasterIdLst>
  <p:handoutMasterIdLst>
    <p:handoutMasterId r:id="rId7"/>
  </p:handoutMasterIdLst>
  <p:sldIdLst>
    <p:sldId id="256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C1E0"/>
    <a:srgbClr val="65482B"/>
    <a:srgbClr val="C75806"/>
    <a:srgbClr val="000000"/>
    <a:srgbClr val="00499F"/>
    <a:srgbClr val="1B00FE"/>
    <a:srgbClr val="0CA3D7"/>
    <a:srgbClr val="082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9" autoAdjust="0"/>
    <p:restoredTop sz="94657" autoAdjust="0"/>
  </p:normalViewPr>
  <p:slideViewPr>
    <p:cSldViewPr>
      <p:cViewPr varScale="1">
        <p:scale>
          <a:sx n="102" d="100"/>
          <a:sy n="102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95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AABCF7B-B7CC-4AF3-9AAC-E19267F34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2480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8400" y="1412875"/>
            <a:ext cx="4681538" cy="15113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ru-RU" noProof="0"/>
              <a:t>Click to edit Master title style</a:t>
            </a:r>
            <a:endParaRPr lang="ru-RU" alt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013325"/>
            <a:ext cx="2881313" cy="503238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>
                <a:solidFill>
                  <a:srgbClr val="07445D"/>
                </a:solidFill>
              </a:defRPr>
            </a:lvl1pPr>
          </a:lstStyle>
          <a:p>
            <a:pPr lvl="0"/>
            <a:r>
              <a:rPr lang="en-US" altLang="ru-RU" noProof="0"/>
              <a:t>Click to edit Master subtitle style</a:t>
            </a:r>
            <a:endParaRPr lang="ru-RU" alt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D337B-3BD3-49D1-9D6B-D61F383C39BE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11216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60350"/>
            <a:ext cx="2051050" cy="5473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03925" cy="5473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1627-22B1-4187-839B-23BC46E5E16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05734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6E5EB-48E5-49BD-BBE2-F2D5265108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52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85C30-D921-4D26-9CC0-FA9D940ADA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474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C5706-B494-4321-A8B0-83B3241DA9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2881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628775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688" y="1628775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D3110-02ED-4966-9F84-4447612F9E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40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0A94-4D73-482E-94C8-6622DFB542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33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850C-89BD-42D1-828F-CBA3C753AF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8934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DC8-5B63-48D3-A613-B8C899416F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910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E7451-B356-4EFB-BBE3-CD311289F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78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50CF6-9E45-4E2B-A0AA-907BAD5D11F1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56796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30882-44F9-4D47-8C33-11122A0C0E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288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97290-1BF3-4095-82D3-B4F414E15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9852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288925"/>
            <a:ext cx="1693862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88925"/>
            <a:ext cx="4932363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DC9B-69E8-4681-990A-C48CB4D341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79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809D-1EBD-42E4-90DA-9FF6E9B8203C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4115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2748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2748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1DD08-D56E-4226-814D-53E7E9A5EFFC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94686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9A7EA-117B-4CC3-B64E-36B6D6103416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1683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5C221-3079-41F5-A66F-EC50B8EC1EBC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41509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E0FC-887E-4497-8C13-09446F5B12CD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62933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1B266-6E61-440B-AEE3-7566835766A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12388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B8A4-793E-40EB-B42C-CADDCB4ED887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85601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ru-RU" alt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rgbClr val="1C1C1C"/>
                </a:solidFill>
                <a:latin typeface="+mn-lt"/>
              </a:defRPr>
            </a:lvl1pPr>
          </a:lstStyle>
          <a:p>
            <a:endParaRPr lang="en-GB" alt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rgbClr val="1C1C1C"/>
                </a:solidFill>
                <a:latin typeface="+mn-lt"/>
              </a:defRPr>
            </a:lvl1pPr>
          </a:lstStyle>
          <a:p>
            <a:endParaRPr lang="en-GB" alt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1C1C1C"/>
                </a:solidFill>
                <a:latin typeface="+mn-lt"/>
              </a:defRPr>
            </a:lvl1pPr>
          </a:lstStyle>
          <a:p>
            <a:fld id="{5B328972-544B-49BD-AB0F-C32B61354519}" type="slidenum">
              <a:rPr lang="en-GB" altLang="ru-RU"/>
              <a:pPr/>
              <a:t>‹#›</a:t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88925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28775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latin typeface="+mn-lt"/>
              </a:defRPr>
            </a:lvl1pPr>
          </a:lstStyle>
          <a:p>
            <a:fld id="{0A0F1C3A-A53A-4351-AF31-D5093034BA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7445D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63689" y="1700808"/>
            <a:ext cx="7272808" cy="791865"/>
          </a:xfrm>
          <a:noFill/>
        </p:spPr>
        <p:txBody>
          <a:bodyPr/>
          <a:lstStyle/>
          <a:p>
            <a:pPr algn="ctr"/>
            <a:r>
              <a:rPr lang="en-US" altLang="ru-RU" dirty="0"/>
              <a:t>Title of  P</a:t>
            </a:r>
            <a:r>
              <a:rPr lang="ru-RU" altLang="ru-RU" dirty="0" err="1"/>
              <a:t>resentation</a:t>
            </a:r>
            <a:endParaRPr lang="en-US" altLang="ru-RU" sz="1600" dirty="0">
              <a:latin typeface="Abadi" panose="020F0502020204030204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6237312"/>
            <a:ext cx="9144000" cy="57636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000">
                <a:solidFill>
                  <a:srgbClr val="07445D"/>
                </a:solidFill>
                <a:latin typeface="Georgia" pitchFamily="18" charset="0"/>
              </a:defRPr>
            </a:lvl1pPr>
            <a:lvl2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2pPr>
            <a:lvl3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9pPr>
          </a:lstStyle>
          <a:p>
            <a:r>
              <a:rPr lang="en-US" altLang="ru-RU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 REG NO : </a:t>
            </a:r>
          </a:p>
          <a:p>
            <a:r>
              <a:rPr lang="en-US" altLang="ru-RU" sz="1600" b="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ru-RU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0101</a:t>
            </a:r>
          </a:p>
          <a:p>
            <a:endParaRPr lang="en-US" altLang="ru-RU" b="0" dirty="0"/>
          </a:p>
          <a:p>
            <a:endParaRPr lang="en-US" altLang="ru-RU" b="0" dirty="0"/>
          </a:p>
          <a:p>
            <a:endParaRPr lang="en-US" altLang="ru-RU" b="0" dirty="0"/>
          </a:p>
          <a:p>
            <a:endParaRPr lang="uk-UA" altLang="ru-RU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CAC089-BE81-71B5-349E-3E2B1267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790" y="22607"/>
            <a:ext cx="1482209" cy="791865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BCB35B-619E-FDE2-FA61-B5D5C25ABD5B}"/>
              </a:ext>
            </a:extLst>
          </p:cNvPr>
          <p:cNvSpPr txBox="1">
            <a:spLocks/>
          </p:cNvSpPr>
          <p:nvPr/>
        </p:nvSpPr>
        <p:spPr>
          <a:xfrm>
            <a:off x="8316416" y="6453336"/>
            <a:ext cx="370384" cy="268139"/>
          </a:xfrm>
          <a:prstGeom prst="rect">
            <a:avLst/>
          </a:prstGeom>
          <a:noFill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C396A07-428E-4AA1-A94E-15471D3261F5}" type="slidenum">
              <a:rPr lang="ru-RU" alt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19103C-8A1A-7DDC-16F5-DA1E3705D55F}"/>
              </a:ext>
            </a:extLst>
          </p:cNvPr>
          <p:cNvSpPr txBox="1"/>
          <p:nvPr/>
        </p:nvSpPr>
        <p:spPr>
          <a:xfrm>
            <a:off x="539552" y="285293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Please do not disclose your identity Anywhere in your presentation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6A07-428E-4AA1-A94E-15471D3261F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4110" y="476250"/>
            <a:ext cx="6840538" cy="709613"/>
          </a:xfrm>
        </p:spPr>
        <p:txBody>
          <a:bodyPr/>
          <a:lstStyle/>
          <a:p>
            <a:r>
              <a:rPr lang="en-US" altLang="ru-RU" dirty="0"/>
              <a:t>Introduction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00200"/>
            <a:ext cx="6840538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Gulim" pitchFamily="34" charset="-127"/>
              </a:rPr>
              <a:t>Your Text here</a:t>
            </a:r>
          </a:p>
          <a:p>
            <a:pPr>
              <a:lnSpc>
                <a:spcPct val="90000"/>
              </a:lnSpc>
            </a:pPr>
            <a:endParaRPr lang="en-US" altLang="ko-KR" dirty="0">
              <a:ea typeface="Gulim" pitchFamily="34" charset="-127"/>
            </a:endParaRPr>
          </a:p>
          <a:p>
            <a:pPr>
              <a:lnSpc>
                <a:spcPct val="90000"/>
              </a:lnSpc>
            </a:pPr>
            <a:endParaRPr lang="en-US" altLang="ru-R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8EBA41-41AC-2A6C-6992-51C813222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890" y="1"/>
            <a:ext cx="156615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74C7-C040-228C-4372-90F69AB0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74DA0-21D3-6D97-D6AF-686E35E29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03E16-A0C4-925A-90F0-93026CC44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254" y="0"/>
            <a:ext cx="1637746" cy="8749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7FE1B-02C5-2C79-7DD8-0FB5DE02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5C30-D921-4D26-9CC0-FA9D940ADA99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8F8316C-BF43-D3D8-001B-7B799037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7272"/>
            <a:ext cx="9144000" cy="93640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000">
                <a:solidFill>
                  <a:srgbClr val="07445D"/>
                </a:solidFill>
                <a:latin typeface="Georgia" pitchFamily="18" charset="0"/>
              </a:defRPr>
            </a:lvl1pPr>
            <a:lvl2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2pPr>
            <a:lvl3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rgbClr val="1C1C1C"/>
                </a:solidFill>
                <a:latin typeface="Georgia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1C1C1C"/>
                </a:solidFill>
                <a:latin typeface="Georgia" pitchFamily="18" charset="0"/>
              </a:defRPr>
            </a:lvl9pPr>
          </a:lstStyle>
          <a:p>
            <a:r>
              <a:rPr lang="en-US" alt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ru-RU" b="0" dirty="0"/>
          </a:p>
          <a:p>
            <a:endParaRPr lang="en-US" altLang="ru-RU" b="0" dirty="0"/>
          </a:p>
          <a:p>
            <a:endParaRPr lang="en-US" altLang="ru-RU" b="0" dirty="0"/>
          </a:p>
          <a:p>
            <a:endParaRPr lang="uk-UA" altLang="ru-RU" b="0" dirty="0"/>
          </a:p>
        </p:txBody>
      </p:sp>
    </p:spTree>
    <p:extLst>
      <p:ext uri="{BB962C8B-B14F-4D97-AF65-F5344CB8AC3E}">
        <p14:creationId xmlns:p14="http://schemas.microsoft.com/office/powerpoint/2010/main" val="352455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48</TotalTime>
  <Words>29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Gulim</vt:lpstr>
      <vt:lpstr>Abadi</vt:lpstr>
      <vt:lpstr>Arial</vt:lpstr>
      <vt:lpstr>Georgia</vt:lpstr>
      <vt:lpstr>Times New Roman</vt:lpstr>
      <vt:lpstr>template</vt:lpstr>
      <vt:lpstr>Custom Design</vt:lpstr>
      <vt:lpstr>Title of  Presentation</vt:lpstr>
      <vt:lpstr>Introduction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Irina</dc:creator>
  <cp:lastModifiedBy>Microsoft Office User</cp:lastModifiedBy>
  <cp:revision>6</cp:revision>
  <dcterms:created xsi:type="dcterms:W3CDTF">2018-11-16T07:00:34Z</dcterms:created>
  <dcterms:modified xsi:type="dcterms:W3CDTF">2024-01-25T10:14:06Z</dcterms:modified>
</cp:coreProperties>
</file>