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6"/>
  </p:notesMasterIdLst>
  <p:handoutMasterIdLst>
    <p:handoutMasterId r:id="rId7"/>
  </p:handoutMasterIdLst>
  <p:sldIdLst>
    <p:sldId id="256" r:id="rId3"/>
    <p:sldId id="259" r:id="rId4"/>
    <p:sldId id="261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C1E0"/>
    <a:srgbClr val="65482B"/>
    <a:srgbClr val="C75806"/>
    <a:srgbClr val="000000"/>
    <a:srgbClr val="00499F"/>
    <a:srgbClr val="1B00FE"/>
    <a:srgbClr val="0CA3D7"/>
    <a:srgbClr val="0828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69" autoAdjust="0"/>
    <p:restoredTop sz="94657" autoAdjust="0"/>
  </p:normalViewPr>
  <p:slideViewPr>
    <p:cSldViewPr>
      <p:cViewPr varScale="1">
        <p:scale>
          <a:sx n="102" d="100"/>
          <a:sy n="102" d="100"/>
        </p:scale>
        <p:origin x="100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-1716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2951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ru-RU" alt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ru-RU" altLang="ru-RU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Click to edit Master text styles</a:t>
            </a:r>
          </a:p>
          <a:p>
            <a:pPr lvl="1"/>
            <a:r>
              <a:rPr lang="ru-RU" altLang="ru-RU"/>
              <a:t>Second level</a:t>
            </a:r>
          </a:p>
          <a:p>
            <a:pPr lvl="2"/>
            <a:r>
              <a:rPr lang="ru-RU" altLang="ru-RU"/>
              <a:t>Third level</a:t>
            </a:r>
          </a:p>
          <a:p>
            <a:pPr lvl="3"/>
            <a:r>
              <a:rPr lang="ru-RU" altLang="ru-RU"/>
              <a:t>Fourth level</a:t>
            </a:r>
          </a:p>
          <a:p>
            <a:pPr lvl="4"/>
            <a:r>
              <a:rPr lang="ru-RU" altLang="ru-RU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ru-RU" alt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4AABCF7B-B7CC-4AF3-9AAC-E19267F3453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224807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08400" y="1412875"/>
            <a:ext cx="4681538" cy="1511300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ru-RU" noProof="0"/>
              <a:t>Click to edit Master title style</a:t>
            </a:r>
            <a:endParaRPr lang="ru-RU" altLang="ru-RU" noProof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5013325"/>
            <a:ext cx="2881313" cy="503238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 marL="0" indent="0">
              <a:buFontTx/>
              <a:buNone/>
              <a:defRPr>
                <a:solidFill>
                  <a:srgbClr val="07445D"/>
                </a:solidFill>
              </a:defRPr>
            </a:lvl1pPr>
          </a:lstStyle>
          <a:p>
            <a:pPr lvl="0"/>
            <a:r>
              <a:rPr lang="en-US" altLang="ru-RU" noProof="0"/>
              <a:t>Click to edit Master subtitle style</a:t>
            </a:r>
            <a:endParaRPr lang="ru-RU" altLang="ru-RU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9D337B-3BD3-49D1-9D6B-D61F383C39BE}" type="slidenum">
              <a:rPr lang="en-GB" altLang="ru-RU"/>
              <a:pPr/>
              <a:t>‹#›</a:t>
            </a:fld>
            <a:endParaRPr lang="en-GB" altLang="ru-RU"/>
          </a:p>
        </p:txBody>
      </p:sp>
    </p:spTree>
    <p:extLst>
      <p:ext uri="{BB962C8B-B14F-4D97-AF65-F5344CB8AC3E}">
        <p14:creationId xmlns:p14="http://schemas.microsoft.com/office/powerpoint/2010/main" val="2112160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4638" y="260350"/>
            <a:ext cx="2051050" cy="54737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260350"/>
            <a:ext cx="6003925" cy="54737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961627-22B1-4187-839B-23BC46E5E168}" type="slidenum">
              <a:rPr lang="en-GB" altLang="ru-RU"/>
              <a:pPr/>
              <a:t>‹#›</a:t>
            </a:fld>
            <a:endParaRPr lang="en-GB" altLang="ru-RU"/>
          </a:p>
        </p:txBody>
      </p:sp>
    </p:spTree>
    <p:extLst>
      <p:ext uri="{BB962C8B-B14F-4D97-AF65-F5344CB8AC3E}">
        <p14:creationId xmlns:p14="http://schemas.microsoft.com/office/powerpoint/2010/main" val="1057349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26E5EB-48E5-49BD-BBE2-F2D5265108B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96522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485C30-D921-4D26-9CC0-FA9D940ADA9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774740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7C5706-B494-4321-A8B0-83B3241DA9D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228814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08175" y="1628775"/>
            <a:ext cx="33131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3688" y="1628775"/>
            <a:ext cx="33131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D3110-02ED-4966-9F84-4447612F9E7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8404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6B0A94-4D73-482E-94C8-6622DFB5424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13333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57850C-89BD-42D1-828F-CBA3C753AFE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089340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9CFDC8-5B63-48D3-A613-B8C899416F7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791049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EE7451-B356-4EFB-BBE3-CD311289F6A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2780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950CF6-9E45-4E2B-A0AA-907BAD5D11F1}" type="slidenum">
              <a:rPr lang="en-GB" altLang="ru-RU"/>
              <a:pPr/>
              <a:t>‹#›</a:t>
            </a:fld>
            <a:endParaRPr lang="en-GB" altLang="ru-RU"/>
          </a:p>
        </p:txBody>
      </p:sp>
    </p:spTree>
    <p:extLst>
      <p:ext uri="{BB962C8B-B14F-4D97-AF65-F5344CB8AC3E}">
        <p14:creationId xmlns:p14="http://schemas.microsoft.com/office/powerpoint/2010/main" val="1567966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430882-44F9-4D47-8C33-11122A0C0E6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628887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897290-1BF3-4095-82D3-B4F414E151A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898521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2938" y="288925"/>
            <a:ext cx="1693862" cy="5865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8175" y="288925"/>
            <a:ext cx="4932363" cy="5865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27DC9B-69E8-4681-990A-C48CB4D3416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01791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A9809D-1EBD-42E4-90DA-9FF6E9B8203C}" type="slidenum">
              <a:rPr lang="en-GB" altLang="ru-RU"/>
              <a:pPr/>
              <a:t>‹#›</a:t>
            </a:fld>
            <a:endParaRPr lang="en-GB" altLang="ru-RU"/>
          </a:p>
        </p:txBody>
      </p:sp>
    </p:spTree>
    <p:extLst>
      <p:ext uri="{BB962C8B-B14F-4D97-AF65-F5344CB8AC3E}">
        <p14:creationId xmlns:p14="http://schemas.microsoft.com/office/powerpoint/2010/main" val="3411598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844675"/>
            <a:ext cx="4027487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44675"/>
            <a:ext cx="4027488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21DD08-D56E-4226-814D-53E7E9A5EFFC}" type="slidenum">
              <a:rPr lang="en-GB" altLang="ru-RU"/>
              <a:pPr/>
              <a:t>‹#›</a:t>
            </a:fld>
            <a:endParaRPr lang="en-GB" altLang="ru-RU"/>
          </a:p>
        </p:txBody>
      </p:sp>
    </p:spTree>
    <p:extLst>
      <p:ext uri="{BB962C8B-B14F-4D97-AF65-F5344CB8AC3E}">
        <p14:creationId xmlns:p14="http://schemas.microsoft.com/office/powerpoint/2010/main" val="294686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59A7EA-117B-4CC3-B64E-36B6D6103416}" type="slidenum">
              <a:rPr lang="en-GB" altLang="ru-RU"/>
              <a:pPr/>
              <a:t>‹#›</a:t>
            </a:fld>
            <a:endParaRPr lang="en-GB" altLang="ru-RU"/>
          </a:p>
        </p:txBody>
      </p:sp>
    </p:spTree>
    <p:extLst>
      <p:ext uri="{BB962C8B-B14F-4D97-AF65-F5344CB8AC3E}">
        <p14:creationId xmlns:p14="http://schemas.microsoft.com/office/powerpoint/2010/main" val="316839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C5C221-3079-41F5-A66F-EC50B8EC1EBC}" type="slidenum">
              <a:rPr lang="en-GB" altLang="ru-RU"/>
              <a:pPr/>
              <a:t>‹#›</a:t>
            </a:fld>
            <a:endParaRPr lang="en-GB" altLang="ru-RU"/>
          </a:p>
        </p:txBody>
      </p:sp>
    </p:spTree>
    <p:extLst>
      <p:ext uri="{BB962C8B-B14F-4D97-AF65-F5344CB8AC3E}">
        <p14:creationId xmlns:p14="http://schemas.microsoft.com/office/powerpoint/2010/main" val="2415090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42E0FC-887E-4497-8C13-09446F5B12CD}" type="slidenum">
              <a:rPr lang="en-GB" altLang="ru-RU"/>
              <a:pPr/>
              <a:t>‹#›</a:t>
            </a:fld>
            <a:endParaRPr lang="en-GB" altLang="ru-RU"/>
          </a:p>
        </p:txBody>
      </p:sp>
    </p:spTree>
    <p:extLst>
      <p:ext uri="{BB962C8B-B14F-4D97-AF65-F5344CB8AC3E}">
        <p14:creationId xmlns:p14="http://schemas.microsoft.com/office/powerpoint/2010/main" val="629331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A1B266-6E61-440B-AEE3-7566835766AB}" type="slidenum">
              <a:rPr lang="en-GB" altLang="ru-RU"/>
              <a:pPr/>
              <a:t>‹#›</a:t>
            </a:fld>
            <a:endParaRPr lang="en-GB" altLang="ru-RU"/>
          </a:p>
        </p:txBody>
      </p:sp>
    </p:spTree>
    <p:extLst>
      <p:ext uri="{BB962C8B-B14F-4D97-AF65-F5344CB8AC3E}">
        <p14:creationId xmlns:p14="http://schemas.microsoft.com/office/powerpoint/2010/main" val="312388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92B8A4-793E-40EB-B42C-CADDCB4ED887}" type="slidenum">
              <a:rPr lang="en-GB" altLang="ru-RU"/>
              <a:pPr/>
              <a:t>‹#›</a:t>
            </a:fld>
            <a:endParaRPr lang="en-GB" altLang="ru-RU"/>
          </a:p>
        </p:txBody>
      </p:sp>
    </p:spTree>
    <p:extLst>
      <p:ext uri="{BB962C8B-B14F-4D97-AF65-F5344CB8AC3E}">
        <p14:creationId xmlns:p14="http://schemas.microsoft.com/office/powerpoint/2010/main" val="2856014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07375" cy="115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Click to edit Master title style</a:t>
            </a:r>
            <a:endParaRPr lang="ru-RU" alt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844675"/>
            <a:ext cx="8207375" cy="388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Click to edit Master text styles</a:t>
            </a:r>
          </a:p>
          <a:p>
            <a:pPr lvl="1"/>
            <a:r>
              <a:rPr lang="en-US" altLang="ru-RU"/>
              <a:t>Second level</a:t>
            </a:r>
          </a:p>
          <a:p>
            <a:pPr lvl="2"/>
            <a:r>
              <a:rPr lang="en-US" altLang="ru-RU"/>
              <a:t>Third level</a:t>
            </a:r>
          </a:p>
          <a:p>
            <a:pPr lvl="3"/>
            <a:r>
              <a:rPr lang="en-US" altLang="ru-RU"/>
              <a:t>Fourth level</a:t>
            </a:r>
          </a:p>
          <a:p>
            <a:pPr lvl="4"/>
            <a:r>
              <a:rPr lang="en-US" altLang="ru-RU"/>
              <a:t>Fifth level</a:t>
            </a:r>
            <a:endParaRPr lang="ru-RU" altLang="ru-RU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53188"/>
            <a:ext cx="21336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>
                <a:solidFill>
                  <a:srgbClr val="1C1C1C"/>
                </a:solidFill>
                <a:latin typeface="+mn-lt"/>
              </a:defRPr>
            </a:lvl1pPr>
          </a:lstStyle>
          <a:p>
            <a:endParaRPr lang="en-GB" altLang="ru-RU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53188"/>
            <a:ext cx="28956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00" b="0">
                <a:solidFill>
                  <a:srgbClr val="1C1C1C"/>
                </a:solidFill>
                <a:latin typeface="+mn-lt"/>
              </a:defRPr>
            </a:lvl1pPr>
          </a:lstStyle>
          <a:p>
            <a:endParaRPr lang="en-GB" altLang="ru-RU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53188"/>
            <a:ext cx="213360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 b="0">
                <a:solidFill>
                  <a:srgbClr val="1C1C1C"/>
                </a:solidFill>
                <a:latin typeface="+mn-lt"/>
              </a:defRPr>
            </a:lvl1pPr>
          </a:lstStyle>
          <a:p>
            <a:fld id="{5B328972-544B-49BD-AB0F-C32B61354519}" type="slidenum">
              <a:rPr lang="en-GB" altLang="ru-RU"/>
              <a:pPr/>
              <a:t>‹#›</a:t>
            </a:fld>
            <a:endParaRPr lang="en-GB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7445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7445D"/>
          </a:solidFill>
          <a:latin typeface="Georgia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7445D"/>
          </a:solidFill>
          <a:latin typeface="Georgia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7445D"/>
          </a:solidFill>
          <a:latin typeface="Georgia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7445D"/>
          </a:solidFill>
          <a:latin typeface="Georgi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7445D"/>
          </a:solidFill>
          <a:latin typeface="Georgi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7445D"/>
          </a:solidFill>
          <a:latin typeface="Georgi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7445D"/>
          </a:solidFill>
          <a:latin typeface="Georgi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7445D"/>
          </a:solidFill>
          <a:latin typeface="Georgi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1C1C1C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1C1C1C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1C1C1C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1C1C1C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C1C1C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C1C1C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C1C1C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C1C1C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C1C1C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8175" y="288925"/>
            <a:ext cx="67675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Click to edit Master title style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8175" y="1628775"/>
            <a:ext cx="67786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Click to edit Master text styles</a:t>
            </a:r>
          </a:p>
          <a:p>
            <a:pPr lvl="1"/>
            <a:r>
              <a:rPr lang="ru-RU" altLang="ru-RU"/>
              <a:t>Second level</a:t>
            </a:r>
          </a:p>
          <a:p>
            <a:pPr lvl="2"/>
            <a:r>
              <a:rPr lang="ru-RU" altLang="ru-RU"/>
              <a:t>Third level</a:t>
            </a:r>
          </a:p>
          <a:p>
            <a:pPr lvl="3"/>
            <a:r>
              <a:rPr lang="ru-RU" altLang="ru-RU"/>
              <a:t>Fourth level</a:t>
            </a:r>
          </a:p>
          <a:p>
            <a:pPr lvl="4"/>
            <a:r>
              <a:rPr lang="ru-RU" altLang="ru-RU"/>
              <a:t>Fifth level</a:t>
            </a:r>
          </a:p>
        </p:txBody>
      </p:sp>
      <p:sp>
        <p:nvSpPr>
          <p:cNvPr id="1904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53188"/>
            <a:ext cx="21336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1904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53188"/>
            <a:ext cx="28956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00" b="0"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1904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53188"/>
            <a:ext cx="2133600" cy="268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 b="0">
                <a:latin typeface="+mn-lt"/>
              </a:defRPr>
            </a:lvl1pPr>
          </a:lstStyle>
          <a:p>
            <a:fld id="{0A0F1C3A-A53A-4351-AF31-D5093034BA1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rgbClr val="07445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rgbClr val="07445D"/>
          </a:solidFill>
          <a:latin typeface="Georg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rgbClr val="07445D"/>
          </a:solidFill>
          <a:latin typeface="Georg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rgbClr val="07445D"/>
          </a:solidFill>
          <a:latin typeface="Georg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rgbClr val="07445D"/>
          </a:solidFill>
          <a:latin typeface="Georg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07445D"/>
          </a:solidFill>
          <a:latin typeface="Georg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07445D"/>
          </a:solidFill>
          <a:latin typeface="Georg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07445D"/>
          </a:solidFill>
          <a:latin typeface="Georg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07445D"/>
          </a:solidFill>
          <a:latin typeface="Georgia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000000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763689" y="1700808"/>
            <a:ext cx="7272808" cy="791865"/>
          </a:xfrm>
          <a:noFill/>
        </p:spPr>
        <p:txBody>
          <a:bodyPr/>
          <a:lstStyle/>
          <a:p>
            <a:pPr algn="ctr"/>
            <a:r>
              <a:rPr lang="en-US" altLang="ru-RU" dirty="0"/>
              <a:t>Title of  P</a:t>
            </a:r>
            <a:r>
              <a:rPr lang="ru-RU" altLang="ru-RU" dirty="0" err="1"/>
              <a:t>resentation</a:t>
            </a:r>
            <a:endParaRPr lang="en-US" altLang="ru-RU" sz="1600" dirty="0">
              <a:latin typeface="Abadi" panose="020F0502020204030204" pitchFamily="34" charset="0"/>
            </a:endParaRPr>
          </a:p>
        </p:txBody>
      </p:sp>
      <p:sp>
        <p:nvSpPr>
          <p:cNvPr id="34830" name="Rectangle 14"/>
          <p:cNvSpPr>
            <a:spLocks noChangeArrowheads="1"/>
          </p:cNvSpPr>
          <p:nvPr/>
        </p:nvSpPr>
        <p:spPr bwMode="auto">
          <a:xfrm>
            <a:off x="0" y="6237312"/>
            <a:ext cx="9144000" cy="576361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defRPr sz="2000">
                <a:solidFill>
                  <a:srgbClr val="07445D"/>
                </a:solidFill>
                <a:latin typeface="Georgia" pitchFamily="18" charset="0"/>
              </a:defRPr>
            </a:lvl1pPr>
            <a:lvl2pPr algn="ctr">
              <a:spcBef>
                <a:spcPct val="20000"/>
              </a:spcBef>
              <a:defRPr sz="2000">
                <a:solidFill>
                  <a:srgbClr val="1C1C1C"/>
                </a:solidFill>
                <a:latin typeface="Georgia" pitchFamily="18" charset="0"/>
              </a:defRPr>
            </a:lvl2pPr>
            <a:lvl3pPr algn="ctr">
              <a:spcBef>
                <a:spcPct val="20000"/>
              </a:spcBef>
              <a:defRPr sz="2000">
                <a:solidFill>
                  <a:srgbClr val="1C1C1C"/>
                </a:solidFill>
                <a:latin typeface="Georgia" pitchFamily="18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rgbClr val="1C1C1C"/>
                </a:solidFill>
                <a:latin typeface="Georgia" pitchFamily="18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rgbClr val="1C1C1C"/>
                </a:solidFill>
                <a:latin typeface="Georgia" pitchFamily="18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rgbClr val="1C1C1C"/>
                </a:solidFill>
                <a:latin typeface="Georgia" pitchFamily="18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rgbClr val="1C1C1C"/>
                </a:solidFill>
                <a:latin typeface="Georgia" pitchFamily="18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rgbClr val="1C1C1C"/>
                </a:solidFill>
                <a:latin typeface="Georgia" pitchFamily="18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rgbClr val="1C1C1C"/>
                </a:solidFill>
                <a:latin typeface="Georgia" pitchFamily="18" charset="0"/>
              </a:defRPr>
            </a:lvl9pPr>
          </a:lstStyle>
          <a:p>
            <a:r>
              <a:rPr lang="en-US" altLang="ru-RU" sz="1600" b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CONVENTION REG NO : </a:t>
            </a:r>
          </a:p>
          <a:p>
            <a:r>
              <a:rPr lang="en-US" altLang="ru-RU" sz="1600" b="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altLang="ru-RU" sz="1600" b="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0101</a:t>
            </a:r>
          </a:p>
          <a:p>
            <a:endParaRPr lang="en-US" altLang="ru-RU" b="0" dirty="0"/>
          </a:p>
          <a:p>
            <a:endParaRPr lang="en-US" altLang="ru-RU" b="0" dirty="0"/>
          </a:p>
          <a:p>
            <a:endParaRPr lang="en-US" altLang="ru-RU" b="0" dirty="0"/>
          </a:p>
          <a:p>
            <a:endParaRPr lang="uk-UA" altLang="ru-RU" b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5CAC089-BE81-71B5-349E-3E2B126754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1790" y="22607"/>
            <a:ext cx="1482209" cy="791865"/>
          </a:xfrm>
          <a:prstGeom prst="rect">
            <a:avLst/>
          </a:prstGeom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3BCB35B-619E-FDE2-FA61-B5D5C25ABD5B}"/>
              </a:ext>
            </a:extLst>
          </p:cNvPr>
          <p:cNvSpPr txBox="1">
            <a:spLocks/>
          </p:cNvSpPr>
          <p:nvPr/>
        </p:nvSpPr>
        <p:spPr>
          <a:xfrm>
            <a:off x="8316416" y="6453336"/>
            <a:ext cx="370384" cy="268139"/>
          </a:xfrm>
          <a:prstGeom prst="rect">
            <a:avLst/>
          </a:prstGeom>
          <a:noFill/>
        </p:spPr>
        <p:txBody>
          <a:bodyPr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3C396A07-428E-4AA1-A94E-15471D3261F5}" type="slidenum">
              <a:rPr lang="ru-RU" altLang="ru-RU" sz="1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</a:t>
            </a:fld>
            <a:endParaRPr lang="ru-RU" altLang="ru-RU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A19103C-8A1A-7DDC-16F5-DA1E3705D55F}"/>
              </a:ext>
            </a:extLst>
          </p:cNvPr>
          <p:cNvSpPr txBox="1"/>
          <p:nvPr/>
        </p:nvSpPr>
        <p:spPr>
          <a:xfrm>
            <a:off x="539552" y="2852936"/>
            <a:ext cx="8352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Please do not disclose your identity Anywhere in your presentation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96A07-428E-4AA1-A94E-15471D3261F5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3564110" y="476250"/>
            <a:ext cx="6840538" cy="709613"/>
          </a:xfrm>
        </p:spPr>
        <p:txBody>
          <a:bodyPr/>
          <a:lstStyle/>
          <a:p>
            <a:r>
              <a:rPr lang="en-US" altLang="ru-RU" dirty="0"/>
              <a:t>Introduction 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8175" y="1600200"/>
            <a:ext cx="6840538" cy="47815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 dirty="0">
                <a:ea typeface="Gulim" pitchFamily="34" charset="-127"/>
              </a:rPr>
              <a:t>Your Text here</a:t>
            </a:r>
          </a:p>
          <a:p>
            <a:pPr>
              <a:lnSpc>
                <a:spcPct val="90000"/>
              </a:lnSpc>
            </a:pPr>
            <a:endParaRPr lang="en-US" altLang="ko-KR" dirty="0">
              <a:ea typeface="Gulim" pitchFamily="34" charset="-127"/>
            </a:endParaRPr>
          </a:p>
          <a:p>
            <a:pPr>
              <a:lnSpc>
                <a:spcPct val="90000"/>
              </a:lnSpc>
            </a:pPr>
            <a:endParaRPr lang="en-US" altLang="ru-RU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A8EBA41-41AC-2A6C-6992-51C8132224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9890" y="1"/>
            <a:ext cx="1566154" cy="83671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074C7-C040-228C-4372-90F69AB0A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74DA0-21D3-6D97-D6AF-686E35E29B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9D03E16-A0C4-925A-90F0-93026CC447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6254" y="0"/>
            <a:ext cx="1637746" cy="874960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27FE1B-02C5-2C79-7DD8-0FB5DE025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85C30-D921-4D26-9CC0-FA9D940ADA99}" type="slidenum">
              <a:rPr lang="ru-RU" altLang="ru-RU" smtClean="0"/>
              <a:pPr/>
              <a:t>3</a:t>
            </a:fld>
            <a:endParaRPr lang="ru-RU" altLang="ru-RU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08F8316C-BF43-D3D8-001B-7B799037D3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77272"/>
            <a:ext cx="9144000" cy="936401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defRPr sz="2000">
                <a:solidFill>
                  <a:srgbClr val="07445D"/>
                </a:solidFill>
                <a:latin typeface="Georgia" pitchFamily="18" charset="0"/>
              </a:defRPr>
            </a:lvl1pPr>
            <a:lvl2pPr algn="ctr">
              <a:spcBef>
                <a:spcPct val="20000"/>
              </a:spcBef>
              <a:defRPr sz="2000">
                <a:solidFill>
                  <a:srgbClr val="1C1C1C"/>
                </a:solidFill>
                <a:latin typeface="Georgia" pitchFamily="18" charset="0"/>
              </a:defRPr>
            </a:lvl2pPr>
            <a:lvl3pPr algn="ctr">
              <a:spcBef>
                <a:spcPct val="20000"/>
              </a:spcBef>
              <a:defRPr sz="2000">
                <a:solidFill>
                  <a:srgbClr val="1C1C1C"/>
                </a:solidFill>
                <a:latin typeface="Georgia" pitchFamily="18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rgbClr val="1C1C1C"/>
                </a:solidFill>
                <a:latin typeface="Georgia" pitchFamily="18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rgbClr val="1C1C1C"/>
                </a:solidFill>
                <a:latin typeface="Georgia" pitchFamily="18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rgbClr val="1C1C1C"/>
                </a:solidFill>
                <a:latin typeface="Georgia" pitchFamily="18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rgbClr val="1C1C1C"/>
                </a:solidFill>
                <a:latin typeface="Georgia" pitchFamily="18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rgbClr val="1C1C1C"/>
                </a:solidFill>
                <a:latin typeface="Georgia" pitchFamily="18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rgbClr val="1C1C1C"/>
                </a:solidFill>
                <a:latin typeface="Georgia" pitchFamily="18" charset="0"/>
              </a:defRPr>
            </a:lvl9pPr>
          </a:lstStyle>
          <a:p>
            <a:r>
              <a:rPr lang="en-US" altLang="ru-RU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altLang="ru-RU" b="0" dirty="0"/>
          </a:p>
          <a:p>
            <a:endParaRPr lang="en-US" altLang="ru-RU" b="0" dirty="0"/>
          </a:p>
          <a:p>
            <a:endParaRPr lang="en-US" altLang="ru-RU" b="0" dirty="0"/>
          </a:p>
          <a:p>
            <a:endParaRPr lang="uk-UA" altLang="ru-RU" b="0" dirty="0"/>
          </a:p>
        </p:txBody>
      </p:sp>
    </p:spTree>
    <p:extLst>
      <p:ext uri="{BB962C8B-B14F-4D97-AF65-F5344CB8AC3E}">
        <p14:creationId xmlns:p14="http://schemas.microsoft.com/office/powerpoint/2010/main" val="3524556592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template 4">
      <a:dk1>
        <a:srgbClr val="4D4D4D"/>
      </a:dk1>
      <a:lt1>
        <a:srgbClr val="FFFFFF"/>
      </a:lt1>
      <a:dk2>
        <a:srgbClr val="000000"/>
      </a:dk2>
      <a:lt2>
        <a:srgbClr val="9B6902"/>
      </a:lt2>
      <a:accent1>
        <a:srgbClr val="C75E00"/>
      </a:accent1>
      <a:accent2>
        <a:srgbClr val="FED416"/>
      </a:accent2>
      <a:accent3>
        <a:srgbClr val="FFFFFF"/>
      </a:accent3>
      <a:accent4>
        <a:srgbClr val="404040"/>
      </a:accent4>
      <a:accent5>
        <a:srgbClr val="E0B6AA"/>
      </a:accent5>
      <a:accent6>
        <a:srgbClr val="E6C013"/>
      </a:accent6>
      <a:hlink>
        <a:srgbClr val="EE6600"/>
      </a:hlink>
      <a:folHlink>
        <a:srgbClr val="EAEAEA"/>
      </a:folHlink>
    </a:clrScheme>
    <a:fontScheme name="template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mplate 1">
        <a:dk1>
          <a:srgbClr val="4D4D4D"/>
        </a:dk1>
        <a:lt1>
          <a:srgbClr val="FFFFFF"/>
        </a:lt1>
        <a:dk2>
          <a:srgbClr val="000000"/>
        </a:dk2>
        <a:lt2>
          <a:srgbClr val="D5E1F3"/>
        </a:lt2>
        <a:accent1>
          <a:srgbClr val="BC4417"/>
        </a:accent1>
        <a:accent2>
          <a:srgbClr val="CF9C1C"/>
        </a:accent2>
        <a:accent3>
          <a:srgbClr val="FFFFFF"/>
        </a:accent3>
        <a:accent4>
          <a:srgbClr val="404040"/>
        </a:accent4>
        <a:accent5>
          <a:srgbClr val="DAB0AB"/>
        </a:accent5>
        <a:accent6>
          <a:srgbClr val="BB8D18"/>
        </a:accent6>
        <a:hlink>
          <a:srgbClr val="E8C97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4D4D4D"/>
        </a:dk1>
        <a:lt1>
          <a:srgbClr val="FFFFFF"/>
        </a:lt1>
        <a:dk2>
          <a:srgbClr val="000000"/>
        </a:dk2>
        <a:lt2>
          <a:srgbClr val="986615"/>
        </a:lt2>
        <a:accent1>
          <a:srgbClr val="BF4413"/>
        </a:accent1>
        <a:accent2>
          <a:srgbClr val="FFAB21"/>
        </a:accent2>
        <a:accent3>
          <a:srgbClr val="FFFFFF"/>
        </a:accent3>
        <a:accent4>
          <a:srgbClr val="404040"/>
        </a:accent4>
        <a:accent5>
          <a:srgbClr val="DCB0AA"/>
        </a:accent5>
        <a:accent6>
          <a:srgbClr val="E79B1D"/>
        </a:accent6>
        <a:hlink>
          <a:srgbClr val="C5A37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4A1B17"/>
        </a:lt2>
        <a:accent1>
          <a:srgbClr val="C66C00"/>
        </a:accent1>
        <a:accent2>
          <a:srgbClr val="FED416"/>
        </a:accent2>
        <a:accent3>
          <a:srgbClr val="FFFFFF"/>
        </a:accent3>
        <a:accent4>
          <a:srgbClr val="404040"/>
        </a:accent4>
        <a:accent5>
          <a:srgbClr val="DFBAAA"/>
        </a:accent5>
        <a:accent6>
          <a:srgbClr val="E6C013"/>
        </a:accent6>
        <a:hlink>
          <a:srgbClr val="FFDE93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4D4D4D"/>
        </a:dk1>
        <a:lt1>
          <a:srgbClr val="FFFFFF"/>
        </a:lt1>
        <a:dk2>
          <a:srgbClr val="000000"/>
        </a:dk2>
        <a:lt2>
          <a:srgbClr val="9B6902"/>
        </a:lt2>
        <a:accent1>
          <a:srgbClr val="C75E00"/>
        </a:accent1>
        <a:accent2>
          <a:srgbClr val="FED416"/>
        </a:accent2>
        <a:accent3>
          <a:srgbClr val="FFFFFF"/>
        </a:accent3>
        <a:accent4>
          <a:srgbClr val="404040"/>
        </a:accent4>
        <a:accent5>
          <a:srgbClr val="E0B6AA"/>
        </a:accent5>
        <a:accent6>
          <a:srgbClr val="E6C013"/>
        </a:accent6>
        <a:hlink>
          <a:srgbClr val="EE66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570301"/>
        </a:lt2>
        <a:accent1>
          <a:srgbClr val="D37E00"/>
        </a:accent1>
        <a:accent2>
          <a:srgbClr val="F5CB03"/>
        </a:accent2>
        <a:accent3>
          <a:srgbClr val="FFFFFF"/>
        </a:accent3>
        <a:accent4>
          <a:srgbClr val="404040"/>
        </a:accent4>
        <a:accent5>
          <a:srgbClr val="E6C0AA"/>
        </a:accent5>
        <a:accent6>
          <a:srgbClr val="DEB802"/>
        </a:accent6>
        <a:hlink>
          <a:srgbClr val="D860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713C0C"/>
        </a:lt2>
        <a:accent1>
          <a:srgbClr val="E4B058"/>
        </a:accent1>
        <a:accent2>
          <a:srgbClr val="FDD912"/>
        </a:accent2>
        <a:accent3>
          <a:srgbClr val="FFFFFF"/>
        </a:accent3>
        <a:accent4>
          <a:srgbClr val="404040"/>
        </a:accent4>
        <a:accent5>
          <a:srgbClr val="EFD4B4"/>
        </a:accent5>
        <a:accent6>
          <a:srgbClr val="E5C40F"/>
        </a:accent6>
        <a:hlink>
          <a:srgbClr val="E063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953900"/>
        </a:lt2>
        <a:accent1>
          <a:srgbClr val="B65300"/>
        </a:accent1>
        <a:accent2>
          <a:srgbClr val="CE6A00"/>
        </a:accent2>
        <a:accent3>
          <a:srgbClr val="FFFFFF"/>
        </a:accent3>
        <a:accent4>
          <a:srgbClr val="404040"/>
        </a:accent4>
        <a:accent5>
          <a:srgbClr val="D7B3AA"/>
        </a:accent5>
        <a:accent6>
          <a:srgbClr val="BA5F00"/>
        </a:accent6>
        <a:hlink>
          <a:srgbClr val="F0A806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D87200"/>
        </a:lt2>
        <a:accent1>
          <a:srgbClr val="E29B07"/>
        </a:accent1>
        <a:accent2>
          <a:srgbClr val="EDBF03"/>
        </a:accent2>
        <a:accent3>
          <a:srgbClr val="FFFFFF"/>
        </a:accent3>
        <a:accent4>
          <a:srgbClr val="404040"/>
        </a:accent4>
        <a:accent5>
          <a:srgbClr val="EECBAA"/>
        </a:accent5>
        <a:accent6>
          <a:srgbClr val="D7AD02"/>
        </a:accent6>
        <a:hlink>
          <a:srgbClr val="7CA43F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D24D06"/>
        </a:lt2>
        <a:accent1>
          <a:srgbClr val="E59709"/>
        </a:accent1>
        <a:accent2>
          <a:srgbClr val="E9AC24"/>
        </a:accent2>
        <a:accent3>
          <a:srgbClr val="FFFFFF"/>
        </a:accent3>
        <a:accent4>
          <a:srgbClr val="404040"/>
        </a:accent4>
        <a:accent5>
          <a:srgbClr val="F0C9AA"/>
        </a:accent5>
        <a:accent6>
          <a:srgbClr val="D39B20"/>
        </a:accent6>
        <a:hlink>
          <a:srgbClr val="F7B80B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4D4D4D"/>
        </a:dk1>
        <a:lt1>
          <a:srgbClr val="FFFFFF"/>
        </a:lt1>
        <a:dk2>
          <a:srgbClr val="000000"/>
        </a:dk2>
        <a:lt2>
          <a:srgbClr val="CD5003"/>
        </a:lt2>
        <a:accent1>
          <a:srgbClr val="419DCF"/>
        </a:accent1>
        <a:accent2>
          <a:srgbClr val="BC1F1F"/>
        </a:accent2>
        <a:accent3>
          <a:srgbClr val="FFFFFF"/>
        </a:accent3>
        <a:accent4>
          <a:srgbClr val="404040"/>
        </a:accent4>
        <a:accent5>
          <a:srgbClr val="B0CCE4"/>
        </a:accent5>
        <a:accent6>
          <a:srgbClr val="AA1B1B"/>
        </a:accent6>
        <a:hlink>
          <a:srgbClr val="FFE42F"/>
        </a:hlink>
        <a:folHlink>
          <a:srgbClr val="FFE6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4D4D4D"/>
        </a:dk1>
        <a:lt1>
          <a:srgbClr val="FFFFFF"/>
        </a:lt1>
        <a:dk2>
          <a:srgbClr val="000000"/>
        </a:dk2>
        <a:lt2>
          <a:srgbClr val="DF2905"/>
        </a:lt2>
        <a:accent1>
          <a:srgbClr val="D05203"/>
        </a:accent1>
        <a:accent2>
          <a:srgbClr val="72A3E1"/>
        </a:accent2>
        <a:accent3>
          <a:srgbClr val="FFFFFF"/>
        </a:accent3>
        <a:accent4>
          <a:srgbClr val="404040"/>
        </a:accent4>
        <a:accent5>
          <a:srgbClr val="E4B3AA"/>
        </a:accent5>
        <a:accent6>
          <a:srgbClr val="6793CC"/>
        </a:accent6>
        <a:hlink>
          <a:srgbClr val="F3A105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48</TotalTime>
  <Words>29</Words>
  <Application>Microsoft Macintosh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Gulim</vt:lpstr>
      <vt:lpstr>Abadi</vt:lpstr>
      <vt:lpstr>Arial</vt:lpstr>
      <vt:lpstr>Georgia</vt:lpstr>
      <vt:lpstr>Times New Roman</vt:lpstr>
      <vt:lpstr>template</vt:lpstr>
      <vt:lpstr>Custom Design</vt:lpstr>
      <vt:lpstr>Title of  Presentation</vt:lpstr>
      <vt:lpstr>Introduction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Irina</dc:creator>
  <cp:lastModifiedBy>Microsoft Office User</cp:lastModifiedBy>
  <cp:revision>6</cp:revision>
  <dcterms:created xsi:type="dcterms:W3CDTF">2018-11-16T07:00:34Z</dcterms:created>
  <dcterms:modified xsi:type="dcterms:W3CDTF">2024-01-25T10:14:06Z</dcterms:modified>
</cp:coreProperties>
</file>